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3947-102B-CC40-AA55-854FA20FEA2B}" type="datetimeFigureOut">
              <a:rPr lang="en-US" smtClean="0"/>
              <a:t>13-9-20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3AC4-9A9E-8C4D-88E2-2F7F7815C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5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3947-102B-CC40-AA55-854FA20FEA2B}" type="datetimeFigureOut">
              <a:rPr lang="en-US" smtClean="0"/>
              <a:t>13-9-20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3AC4-9A9E-8C4D-88E2-2F7F7815C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4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3947-102B-CC40-AA55-854FA20FEA2B}" type="datetimeFigureOut">
              <a:rPr lang="en-US" smtClean="0"/>
              <a:t>13-9-20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3AC4-9A9E-8C4D-88E2-2F7F7815C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5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3947-102B-CC40-AA55-854FA20FEA2B}" type="datetimeFigureOut">
              <a:rPr lang="en-US" smtClean="0"/>
              <a:t>13-9-20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3AC4-9A9E-8C4D-88E2-2F7F7815C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3947-102B-CC40-AA55-854FA20FEA2B}" type="datetimeFigureOut">
              <a:rPr lang="en-US" smtClean="0"/>
              <a:t>13-9-20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3AC4-9A9E-8C4D-88E2-2F7F7815C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2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3947-102B-CC40-AA55-854FA20FEA2B}" type="datetimeFigureOut">
              <a:rPr lang="en-US" smtClean="0"/>
              <a:t>13-9-20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3AC4-9A9E-8C4D-88E2-2F7F7815C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9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3947-102B-CC40-AA55-854FA20FEA2B}" type="datetimeFigureOut">
              <a:rPr lang="en-US" smtClean="0"/>
              <a:t>13-9-20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3AC4-9A9E-8C4D-88E2-2F7F7815C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5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3947-102B-CC40-AA55-854FA20FEA2B}" type="datetimeFigureOut">
              <a:rPr lang="en-US" smtClean="0"/>
              <a:t>13-9-20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3AC4-9A9E-8C4D-88E2-2F7F7815C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3947-102B-CC40-AA55-854FA20FEA2B}" type="datetimeFigureOut">
              <a:rPr lang="en-US" smtClean="0"/>
              <a:t>13-9-20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3AC4-9A9E-8C4D-88E2-2F7F7815C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6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3947-102B-CC40-AA55-854FA20FEA2B}" type="datetimeFigureOut">
              <a:rPr lang="en-US" smtClean="0"/>
              <a:t>13-9-20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3AC4-9A9E-8C4D-88E2-2F7F7815C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3947-102B-CC40-AA55-854FA20FEA2B}" type="datetimeFigureOut">
              <a:rPr lang="en-US" smtClean="0"/>
              <a:t>13-9-20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53AC4-9A9E-8C4D-88E2-2F7F7815C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F3947-102B-CC40-AA55-854FA20FEA2B}" type="datetimeFigureOut">
              <a:rPr lang="en-US" smtClean="0"/>
              <a:t>13-9-20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53AC4-9A9E-8C4D-88E2-2F7F7815C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4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83" b="90761" l="5882" r="89076">
                        <a14:foregroundMark x1="81513" y1="62500" x2="81513" y2="62500"/>
                        <a14:backgroundMark x1="69748" y1="51087" x2="69748" y2="51087"/>
                        <a14:backgroundMark x1="68908" y1="74457" x2="68908" y2="744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1538634"/>
            <a:ext cx="2476500" cy="35179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78" b="99611" l="2703" r="100000">
                        <a14:backgroundMark x1="38514" y1="71206" x2="38514" y2="71206"/>
                        <a14:backgroundMark x1="77703" y1="68093" x2="77703" y2="68093"/>
                        <a14:backgroundMark x1="66892" y1="68093" x2="66892" y2="680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3572"/>
          <a:stretch/>
        </p:blipFill>
        <p:spPr bwMode="auto">
          <a:xfrm>
            <a:off x="6318250" y="1714500"/>
            <a:ext cx="2825750" cy="27781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1295" y="4456370"/>
            <a:ext cx="17779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Wang2 Yue4</a:t>
            </a:r>
            <a:endParaRPr lang="en-US" altLang="zh-CN" sz="2400" b="1" dirty="0"/>
          </a:p>
          <a:p>
            <a:pPr algn="ctr"/>
            <a:r>
              <a:rPr lang="zh-CN" altLang="en-US" sz="2400" b="1" dirty="0" smtClean="0"/>
              <a:t>王月</a:t>
            </a:r>
            <a:endParaRPr lang="en-US" altLang="zh-CN" sz="2400" b="1" dirty="0" smtClean="0"/>
          </a:p>
          <a:p>
            <a:pPr algn="ctr"/>
            <a:r>
              <a:rPr lang="en-US" altLang="zh-CN" sz="2400" b="1" dirty="0" smtClean="0"/>
              <a:t>Eva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37346" y="4492625"/>
            <a:ext cx="163638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 smtClean="0">
                <a:ea typeface="华文仿宋"/>
                <a:cs typeface="华文仿宋"/>
              </a:rPr>
              <a:t>Li3 Jie2 </a:t>
            </a:r>
            <a:r>
              <a:rPr lang="en-US" altLang="zh-CN" sz="2400" b="1" dirty="0">
                <a:ea typeface="华文仿宋"/>
                <a:cs typeface="华文仿宋"/>
              </a:rPr>
              <a:t>F</a:t>
            </a:r>
            <a:r>
              <a:rPr lang="en-US" altLang="zh-CN" sz="2400" b="1" dirty="0" smtClean="0">
                <a:ea typeface="华文仿宋"/>
                <a:cs typeface="华文仿宋"/>
              </a:rPr>
              <a:t>u1</a:t>
            </a:r>
          </a:p>
          <a:p>
            <a:pPr algn="ctr"/>
            <a:r>
              <a:rPr lang="zh-CN" altLang="en-US" sz="2400" b="1" dirty="0" smtClean="0">
                <a:latin typeface="华文仿宋"/>
                <a:ea typeface="华文仿宋"/>
                <a:cs typeface="华文仿宋"/>
              </a:rPr>
              <a:t>李杰夫</a:t>
            </a:r>
            <a:endParaRPr lang="en-US" altLang="zh-CN" sz="2400" b="1" dirty="0" smtClean="0">
              <a:latin typeface="华文仿宋"/>
              <a:ea typeface="华文仿宋"/>
              <a:cs typeface="华文仿宋"/>
            </a:endParaRPr>
          </a:p>
          <a:p>
            <a:pPr algn="ctr"/>
            <a:r>
              <a:rPr lang="en-US" altLang="zh-CN" sz="2400" b="1" dirty="0" smtClean="0">
                <a:latin typeface="+mj-lt"/>
                <a:ea typeface="华文仿宋"/>
                <a:cs typeface="华文仿宋"/>
              </a:rPr>
              <a:t>Jeff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2873" y="533117"/>
            <a:ext cx="2688563" cy="5675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3600" b="1" dirty="0" err="1" smtClean="0"/>
              <a:t>She/He</a:t>
            </a:r>
            <a:r>
              <a:rPr lang="en-US" sz="3600" b="1" dirty="0" smtClean="0"/>
              <a:t> </a:t>
            </a:r>
          </a:p>
          <a:p>
            <a:pPr algn="ctr">
              <a:lnSpc>
                <a:spcPct val="120000"/>
              </a:lnSpc>
            </a:pPr>
            <a:r>
              <a:rPr lang="en-US" sz="3600" b="1" dirty="0" smtClean="0"/>
              <a:t>Last name is</a:t>
            </a:r>
          </a:p>
          <a:p>
            <a:pPr algn="ctr">
              <a:lnSpc>
                <a:spcPct val="120000"/>
              </a:lnSpc>
            </a:pPr>
            <a:r>
              <a:rPr lang="en-US" sz="3600" b="1" dirty="0" smtClean="0"/>
              <a:t>Call</a:t>
            </a:r>
          </a:p>
          <a:p>
            <a:pPr algn="ctr">
              <a:lnSpc>
                <a:spcPct val="120000"/>
              </a:lnSpc>
            </a:pPr>
            <a:r>
              <a:rPr lang="en-US" sz="3600" b="1" dirty="0" err="1" smtClean="0"/>
              <a:t>Her/His</a:t>
            </a:r>
            <a:endParaRPr lang="en-US" sz="3600" b="1" dirty="0" smtClean="0"/>
          </a:p>
          <a:p>
            <a:pPr algn="ctr">
              <a:lnSpc>
                <a:spcPct val="120000"/>
              </a:lnSpc>
            </a:pPr>
            <a:r>
              <a:rPr lang="en-US" sz="3600" b="1" dirty="0" smtClean="0"/>
              <a:t>English Name</a:t>
            </a:r>
          </a:p>
          <a:p>
            <a:pPr algn="ctr">
              <a:lnSpc>
                <a:spcPct val="120000"/>
              </a:lnSpc>
            </a:pPr>
            <a:r>
              <a:rPr lang="en-US" sz="3600" b="1" dirty="0"/>
              <a:t>i</a:t>
            </a:r>
            <a:r>
              <a:rPr lang="en-US" sz="3600" b="1" dirty="0" smtClean="0"/>
              <a:t>s 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1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23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OS X</dc:creator>
  <cp:lastModifiedBy>TUNAN PENG</cp:lastModifiedBy>
  <cp:revision>4</cp:revision>
  <dcterms:created xsi:type="dcterms:W3CDTF">2013-09-16T02:30:33Z</dcterms:created>
  <dcterms:modified xsi:type="dcterms:W3CDTF">2013-09-20T14:43:14Z</dcterms:modified>
</cp:coreProperties>
</file>